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6"/>
  </p:notesMasterIdLst>
  <p:handoutMasterIdLst>
    <p:handoutMasterId r:id="rId17"/>
  </p:handoutMasterIdLst>
  <p:sldIdLst>
    <p:sldId id="2299" r:id="rId2"/>
    <p:sldId id="2300" r:id="rId3"/>
    <p:sldId id="2309" r:id="rId4"/>
    <p:sldId id="2310" r:id="rId5"/>
    <p:sldId id="2311" r:id="rId6"/>
    <p:sldId id="2312" r:id="rId7"/>
    <p:sldId id="2301" r:id="rId8"/>
    <p:sldId id="2302" r:id="rId9"/>
    <p:sldId id="2303" r:id="rId10"/>
    <p:sldId id="2304" r:id="rId11"/>
    <p:sldId id="2305" r:id="rId12"/>
    <p:sldId id="2306" r:id="rId13"/>
    <p:sldId id="2307" r:id="rId14"/>
    <p:sldId id="2308" r:id="rId1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99"/>
            <p14:sldId id="2300"/>
            <p14:sldId id="2309"/>
            <p14:sldId id="2310"/>
            <p14:sldId id="2311"/>
            <p14:sldId id="2312"/>
            <p14:sldId id="2301"/>
            <p14:sldId id="2302"/>
            <p14:sldId id="2303"/>
            <p14:sldId id="2304"/>
            <p14:sldId id="2305"/>
            <p14:sldId id="2306"/>
            <p14:sldId id="2307"/>
            <p14:sldId id="2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83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569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457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27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0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</a:p>
          <a:p>
            <a:pPr lvl="0"/>
            <a:endParaRPr lang="en-CA" b="0" u="none" dirty="0"/>
          </a:p>
          <a:p>
            <a:pPr lv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</a:p>
          <a:p>
            <a:endParaRPr lang="en-US" b="0" u="none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7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10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Sexual abuse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77973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3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521749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287017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554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59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WHAT IS Sexual abuse?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E396A0-98FE-46C0-85C6-FCF13EF28E23}"/>
              </a:ext>
            </a:extLst>
          </p:cNvPr>
          <p:cNvSpPr txBox="1">
            <a:spLocks/>
          </p:cNvSpPr>
          <p:nvPr/>
        </p:nvSpPr>
        <p:spPr bwMode="auto">
          <a:xfrm>
            <a:off x="514350" y="2756416"/>
            <a:ext cx="8115300" cy="1345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175" lvl="0" algn="ctr">
              <a:lnSpc>
                <a:spcPct val="85000"/>
              </a:lnSpc>
              <a:spcBef>
                <a:spcPct val="20000"/>
              </a:spcBef>
              <a:buClr>
                <a:srgbClr val="6E0000"/>
              </a:buClr>
              <a:buSzPct val="85000"/>
              <a:defRPr/>
            </a:pPr>
            <a:r>
              <a:rPr lang="en-US" b="0" kern="0" dirty="0">
                <a:solidFill>
                  <a:srgbClr val="000000"/>
                </a:solidFill>
              </a:rPr>
              <a:t>“Sexual abuse” happens when a child or youth is forced or persuaded to take part in sexual activities.</a:t>
            </a:r>
          </a:p>
        </p:txBody>
      </p:sp>
    </p:spTree>
    <p:extLst>
      <p:ext uri="{BB962C8B-B14F-4D97-AF65-F5344CB8AC3E}">
        <p14:creationId xmlns:p14="http://schemas.microsoft.com/office/powerpoint/2010/main" val="254767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8F27A-80F5-478D-B807-D6F565647702}"/>
              </a:ext>
            </a:extLst>
          </p:cNvPr>
          <p:cNvSpPr txBox="1"/>
          <p:nvPr/>
        </p:nvSpPr>
        <p:spPr>
          <a:xfrm>
            <a:off x="457200" y="1485900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touched in sexual areas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forced to touch another’s sexual areas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kissed or held in a sexual manner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forced to perform oral sex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forced to perform vaginal or anal penetration with an object or finger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Having vaginal or anal intercourse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BC32E-C3E9-41B0-92A1-DFCA9F8C153B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CONTACT SEXUAL ABUSE: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C7827-5D5A-4B80-B9F8-6D21D5689BA2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386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4859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shown sexual videos or sexual pictures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forced to listen to sexual talk or comments about one’s body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forced to pose for seductive or sexual photographs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forced to look at sexual parts of the body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forced to watch sexual acts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watched in a sexual way, while clothed or while unclothed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Receiving intrusive written or spoken questions / comments / observations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Non-CONTACT SEXUAL ABUSE: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4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525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1893987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Showing excessive interest in a child or youth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Finding opportunities to be alone with a child or youth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Giving special gifts to a child or youth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Offering special privileges to a child or youth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Convincing people they are looking out for the best interest of the child or youth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Asking the child or youth to keep secrets and not tell their parents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10064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GROOMING PROCESS FOR </a:t>
            </a:r>
            <a:b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</a:b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SEXUAL ABUSE: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5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237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1893987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Engaging in activities that are not age-appropriate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Communicating one-on-one with a child or youth through social media or through written notes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10064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GROOMING PROCESS FOR </a:t>
            </a:r>
            <a:b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</a:b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SEXUAL ABUSE: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6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299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183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542096085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42F749-14DA-4711-ACC0-E2D9E8B2173E}"/>
</file>

<file path=customXml/itemProps2.xml><?xml version="1.0" encoding="utf-8"?>
<ds:datastoreItem xmlns:ds="http://schemas.openxmlformats.org/officeDocument/2006/customXml" ds:itemID="{CFD400E1-F9DF-4DD2-89B7-920DC0AA0BDC}"/>
</file>

<file path=customXml/itemProps3.xml><?xml version="1.0" encoding="utf-8"?>
<ds:datastoreItem xmlns:ds="http://schemas.openxmlformats.org/officeDocument/2006/customXml" ds:itemID="{C1B693A2-7306-4270-8320-529B7774E0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79209</TotalTime>
  <Words>981</Words>
  <Application>Microsoft Office PowerPoint</Application>
  <PresentationFormat>On-screen Show (4:3)</PresentationFormat>
  <Paragraphs>138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1550</cp:revision>
  <cp:lastPrinted>2019-02-04T21:20:22Z</cp:lastPrinted>
  <dcterms:created xsi:type="dcterms:W3CDTF">2016-05-10T22:41:07Z</dcterms:created>
  <dcterms:modified xsi:type="dcterms:W3CDTF">2020-03-23T23:51:13Z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