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2"/>
  </p:notesMasterIdLst>
  <p:handoutMasterIdLst>
    <p:handoutMasterId r:id="rId13"/>
  </p:handoutMasterIdLst>
  <p:sldIdLst>
    <p:sldId id="2204" r:id="rId2"/>
    <p:sldId id="2205" r:id="rId3"/>
    <p:sldId id="2215" r:id="rId4"/>
    <p:sldId id="2216" r:id="rId5"/>
    <p:sldId id="2217" r:id="rId6"/>
    <p:sldId id="2218" r:id="rId7"/>
    <p:sldId id="2219" r:id="rId8"/>
    <p:sldId id="2220" r:id="rId9"/>
    <p:sldId id="2221" r:id="rId10"/>
    <p:sldId id="2222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04"/>
            <p14:sldId id="2205"/>
            <p14:sldId id="2215"/>
            <p14:sldId id="2216"/>
            <p14:sldId id="2217"/>
            <p14:sldId id="2218"/>
            <p14:sldId id="2219"/>
            <p14:sldId id="2220"/>
            <p14:sldId id="2221"/>
            <p14:sldId id="22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with permission from YOUCAN. (2010). </a:t>
            </a:r>
            <a:r>
              <a:rPr lang="en-US" i="1" dirty="0"/>
              <a:t>Peacebuilders 2: Negotiation: Participants’ resource guide.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11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3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0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</a:p>
          <a:p>
            <a:pPr lvl="0"/>
            <a:endParaRPr lang="en-CA" b="0" u="none" dirty="0"/>
          </a:p>
          <a:p>
            <a:pPr lv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7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</a:p>
          <a:p>
            <a:endParaRPr lang="en-US" b="0" u="none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1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5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24877-5321-4AD0-B56D-403CEE0A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D460FE-A871-4E8A-B9BB-FCE8B4FC53A1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0FB9A3-D506-4FC6-80C1-76F00A99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29" y="5029200"/>
            <a:ext cx="91603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3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Conflict resolution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11897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66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each&#10;&#10;Description generated with high confidence">
            <a:extLst>
              <a:ext uri="{FF2B5EF4-FFF2-40B4-BE49-F238E27FC236}">
                <a16:creationId xmlns:a16="http://schemas.microsoft.com/office/drawing/2014/main" id="{068AF5D2-C415-4272-AE91-8AF09AD41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" y="0"/>
            <a:ext cx="1030224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D4CBE0-F8B5-4FDC-9D9A-ABB408774721}"/>
              </a:ext>
            </a:extLst>
          </p:cNvPr>
          <p:cNvSpPr txBox="1">
            <a:spLocks/>
          </p:cNvSpPr>
          <p:nvPr/>
        </p:nvSpPr>
        <p:spPr bwMode="auto">
          <a:xfrm>
            <a:off x="571500" y="361950"/>
            <a:ext cx="800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De-Escalating</a:t>
            </a:r>
            <a:endParaRPr lang="en-CA" kern="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F203653-CA89-424C-AB78-F542FDF3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2" y="1714500"/>
            <a:ext cx="8341668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1: Stop. </a:t>
            </a:r>
            <a:r>
              <a:rPr lang="en-US" sz="2400" dirty="0">
                <a:solidFill>
                  <a:schemeClr val="tx2"/>
                </a:solidFill>
              </a:rPr>
              <a:t>Think about ways to calm yourself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2: think</a:t>
            </a:r>
            <a:r>
              <a:rPr lang="en-US" sz="2400" cap="all" dirty="0">
                <a:solidFill>
                  <a:schemeClr val="tx2"/>
                </a:solidFill>
              </a:rPr>
              <a:t>.</a:t>
            </a:r>
            <a:r>
              <a:rPr kumimoji="0" lang="en-US" sz="24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Think about what you want, and try to understand the other person’s point of view.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3: feel.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Recognize your feelings. Manage your anger and other emotions.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4: act.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Work to resolve the conflict. Focus on finding a solution instead of deciding who is right or wrong.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6313-9C84-4115-A77C-59682019FE14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14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48254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86426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0992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0172947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C4BECF-5B84-403B-A712-1AD9D93346D9}"/>
</file>

<file path=customXml/itemProps2.xml><?xml version="1.0" encoding="utf-8"?>
<ds:datastoreItem xmlns:ds="http://schemas.openxmlformats.org/officeDocument/2006/customXml" ds:itemID="{A113526C-2B38-4F46-AB3A-F6BB7B30E298}"/>
</file>

<file path=customXml/itemProps3.xml><?xml version="1.0" encoding="utf-8"?>
<ds:datastoreItem xmlns:ds="http://schemas.openxmlformats.org/officeDocument/2006/customXml" ds:itemID="{1670A066-1F1E-423C-9C97-E5D04AB194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79215</TotalTime>
  <Words>752</Words>
  <Application>Microsoft Office PowerPoint</Application>
  <PresentationFormat>On-screen Show (4:3)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