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5"/>
  </p:notesMasterIdLst>
  <p:handoutMasterIdLst>
    <p:handoutMasterId r:id="rId16"/>
  </p:handoutMasterIdLst>
  <p:sldIdLst>
    <p:sldId id="2289" r:id="rId2"/>
    <p:sldId id="2290" r:id="rId3"/>
    <p:sldId id="2500" r:id="rId4"/>
    <p:sldId id="2502" r:id="rId5"/>
    <p:sldId id="2503" r:id="rId6"/>
    <p:sldId id="2291" r:id="rId7"/>
    <p:sldId id="2292" r:id="rId8"/>
    <p:sldId id="2293" r:id="rId9"/>
    <p:sldId id="2294" r:id="rId10"/>
    <p:sldId id="2295" r:id="rId11"/>
    <p:sldId id="2296" r:id="rId12"/>
    <p:sldId id="2297" r:id="rId13"/>
    <p:sldId id="2298" r:id="rId14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89"/>
            <p14:sldId id="2290"/>
            <p14:sldId id="2500"/>
            <p14:sldId id="2502"/>
            <p14:sldId id="2503"/>
            <p14:sldId id="2291"/>
            <p14:sldId id="2292"/>
            <p14:sldId id="2293"/>
            <p14:sldId id="2294"/>
            <p14:sldId id="2295"/>
            <p14:sldId id="2296"/>
            <p14:sldId id="2297"/>
            <p14:sldId id="2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15859-A788-AC4E-872D-A6077B69BF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D2E6C9-73CC-E44F-8BDE-54CA2968402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Rejecting</a:t>
          </a:r>
        </a:p>
      </dgm:t>
    </dgm:pt>
    <dgm:pt modelId="{B1F373AB-207C-0E41-A0D0-109430648517}" type="parTrans" cxnId="{9EE93CA6-8FFD-8D44-B54C-35C3C8451B9A}">
      <dgm:prSet/>
      <dgm:spPr/>
      <dgm:t>
        <a:bodyPr/>
        <a:lstStyle/>
        <a:p>
          <a:endParaRPr lang="en-US"/>
        </a:p>
      </dgm:t>
    </dgm:pt>
    <dgm:pt modelId="{776D9F6E-09E8-FE4E-8A08-B38F67CE3587}" type="sibTrans" cxnId="{9EE93CA6-8FFD-8D44-B54C-35C3C8451B9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BA2A7C7-9004-9D46-B500-D449F1DC2472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Degrading</a:t>
          </a:r>
        </a:p>
      </dgm:t>
    </dgm:pt>
    <dgm:pt modelId="{ADC40761-D25B-E04E-B9C6-490D928B72B1}" type="parTrans" cxnId="{9F7EE480-244C-DE40-BF2B-F84157D04AB2}">
      <dgm:prSet/>
      <dgm:spPr/>
      <dgm:t>
        <a:bodyPr/>
        <a:lstStyle/>
        <a:p>
          <a:endParaRPr lang="en-US"/>
        </a:p>
      </dgm:t>
    </dgm:pt>
    <dgm:pt modelId="{50246578-521A-834E-9712-00B8E836695B}" type="sibTrans" cxnId="{9F7EE480-244C-DE40-BF2B-F84157D04AB2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826A051-CD7D-1945-8B8A-4D9489A1A91F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Corrupting</a:t>
          </a:r>
        </a:p>
      </dgm:t>
    </dgm:pt>
    <dgm:pt modelId="{22FA6DCA-4294-D54F-959E-6FC0CB6B71BA}" type="parTrans" cxnId="{48033BE9-58B5-8346-9F35-1633B27C8048}">
      <dgm:prSet/>
      <dgm:spPr/>
      <dgm:t>
        <a:bodyPr/>
        <a:lstStyle/>
        <a:p>
          <a:endParaRPr lang="en-US"/>
        </a:p>
      </dgm:t>
    </dgm:pt>
    <dgm:pt modelId="{6FCAD7EC-D045-014E-8051-C894051E152F}" type="sibTrans" cxnId="{48033BE9-58B5-8346-9F35-1633B27C804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3D1838E-50F5-7242-A2E5-4422F71FC85F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Exploiting</a:t>
          </a:r>
        </a:p>
      </dgm:t>
    </dgm:pt>
    <dgm:pt modelId="{724EA598-A0E9-E844-A54B-B2E803250430}" type="parTrans" cxnId="{761542CD-2048-4C45-B389-3F608A9239AA}">
      <dgm:prSet/>
      <dgm:spPr/>
      <dgm:t>
        <a:bodyPr/>
        <a:lstStyle/>
        <a:p>
          <a:endParaRPr lang="en-US"/>
        </a:p>
      </dgm:t>
    </dgm:pt>
    <dgm:pt modelId="{E4BCF779-F8D3-3B4C-BCDC-CCCB79308F30}" type="sibTrans" cxnId="{761542CD-2048-4C45-B389-3F608A9239A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510152B-6809-4D95-A38A-7ADE38BDA9ED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Ignoring</a:t>
          </a:r>
        </a:p>
      </dgm:t>
    </dgm:pt>
    <dgm:pt modelId="{424E1FD3-7036-4870-8DB1-BB23359BB2F6}" type="parTrans" cxnId="{9B132045-6164-40DF-A107-91BE5661D57F}">
      <dgm:prSet/>
      <dgm:spPr/>
      <dgm:t>
        <a:bodyPr/>
        <a:lstStyle/>
        <a:p>
          <a:endParaRPr lang="en-CA"/>
        </a:p>
      </dgm:t>
    </dgm:pt>
    <dgm:pt modelId="{5EA7DC44-3653-4FBE-ACE0-DD90ED6303F7}" type="sibTrans" cxnId="{9B132045-6164-40DF-A107-91BE5661D57F}">
      <dgm:prSet/>
      <dgm:spPr/>
      <dgm:t>
        <a:bodyPr/>
        <a:lstStyle/>
        <a:p>
          <a:endParaRPr lang="en-CA"/>
        </a:p>
      </dgm:t>
    </dgm:pt>
    <dgm:pt modelId="{6179CF55-2405-43EC-99DE-EBC7F84F098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Isolating</a:t>
          </a:r>
        </a:p>
      </dgm:t>
    </dgm:pt>
    <dgm:pt modelId="{864A9AB5-9002-4132-B31A-1445FA07F981}" type="parTrans" cxnId="{E28FA22E-3BB8-4886-A8D7-B7F616059BD6}">
      <dgm:prSet/>
      <dgm:spPr/>
      <dgm:t>
        <a:bodyPr/>
        <a:lstStyle/>
        <a:p>
          <a:endParaRPr lang="en-CA"/>
        </a:p>
      </dgm:t>
    </dgm:pt>
    <dgm:pt modelId="{7F498197-E7F7-4751-B161-E89FE523DF0D}" type="sibTrans" cxnId="{E28FA22E-3BB8-4886-A8D7-B7F616059BD6}">
      <dgm:prSet/>
      <dgm:spPr/>
      <dgm:t>
        <a:bodyPr/>
        <a:lstStyle/>
        <a:p>
          <a:endParaRPr lang="en-CA"/>
        </a:p>
      </dgm:t>
    </dgm:pt>
    <dgm:pt modelId="{0EEB64A0-6116-4D53-BCA2-105434717394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Terrorizing</a:t>
          </a:r>
        </a:p>
      </dgm:t>
    </dgm:pt>
    <dgm:pt modelId="{2329FB12-1896-4549-8779-A27EEE779A75}" type="parTrans" cxnId="{364D05F6-26EC-45CE-84CD-2F014EC57514}">
      <dgm:prSet/>
      <dgm:spPr/>
      <dgm:t>
        <a:bodyPr/>
        <a:lstStyle/>
        <a:p>
          <a:endParaRPr lang="en-CA"/>
        </a:p>
      </dgm:t>
    </dgm:pt>
    <dgm:pt modelId="{22BBE24D-C677-41FE-B2FF-4D77BB13B616}" type="sibTrans" cxnId="{364D05F6-26EC-45CE-84CD-2F014EC57514}">
      <dgm:prSet/>
      <dgm:spPr/>
      <dgm:t>
        <a:bodyPr/>
        <a:lstStyle/>
        <a:p>
          <a:endParaRPr lang="en-CA"/>
        </a:p>
      </dgm:t>
    </dgm:pt>
    <dgm:pt modelId="{BA3D584E-76D5-4694-B549-95F8096EDDAB}" type="pres">
      <dgm:prSet presAssocID="{90315859-A788-AC4E-872D-A6077B69BFB2}" presName="diagram" presStyleCnt="0">
        <dgm:presLayoutVars>
          <dgm:dir/>
          <dgm:resizeHandles val="exact"/>
        </dgm:presLayoutVars>
      </dgm:prSet>
      <dgm:spPr/>
    </dgm:pt>
    <dgm:pt modelId="{2E039E5D-882B-4D11-BE94-DB9486E3BA50}" type="pres">
      <dgm:prSet presAssocID="{8BD2E6C9-73CC-E44F-8BDE-54CA29684028}" presName="node" presStyleLbl="node1" presStyleIdx="0" presStyleCnt="7">
        <dgm:presLayoutVars>
          <dgm:bulletEnabled val="1"/>
        </dgm:presLayoutVars>
      </dgm:prSet>
      <dgm:spPr/>
    </dgm:pt>
    <dgm:pt modelId="{43F07FEC-36A4-4B09-92D5-4796D9DC6768}" type="pres">
      <dgm:prSet presAssocID="{776D9F6E-09E8-FE4E-8A08-B38F67CE3587}" presName="sibTrans" presStyleCnt="0"/>
      <dgm:spPr/>
    </dgm:pt>
    <dgm:pt modelId="{4C4E90D8-4ED0-4D6D-8DE9-6735EF524E44}" type="pres">
      <dgm:prSet presAssocID="{CBA2A7C7-9004-9D46-B500-D449F1DC2472}" presName="node" presStyleLbl="node1" presStyleIdx="1" presStyleCnt="7">
        <dgm:presLayoutVars>
          <dgm:bulletEnabled val="1"/>
        </dgm:presLayoutVars>
      </dgm:prSet>
      <dgm:spPr/>
    </dgm:pt>
    <dgm:pt modelId="{F066E68C-E8F1-4254-83C7-617FCD6BC29A}" type="pres">
      <dgm:prSet presAssocID="{50246578-521A-834E-9712-00B8E836695B}" presName="sibTrans" presStyleCnt="0"/>
      <dgm:spPr/>
    </dgm:pt>
    <dgm:pt modelId="{92745DF2-874A-4685-8D8F-7D0A9BA8F9B8}" type="pres">
      <dgm:prSet presAssocID="{A510152B-6809-4D95-A38A-7ADE38BDA9ED}" presName="node" presStyleLbl="node1" presStyleIdx="2" presStyleCnt="7">
        <dgm:presLayoutVars>
          <dgm:bulletEnabled val="1"/>
        </dgm:presLayoutVars>
      </dgm:prSet>
      <dgm:spPr/>
    </dgm:pt>
    <dgm:pt modelId="{3C6CAAA7-7600-4B40-B03B-5BC534805842}" type="pres">
      <dgm:prSet presAssocID="{5EA7DC44-3653-4FBE-ACE0-DD90ED6303F7}" presName="sibTrans" presStyleCnt="0"/>
      <dgm:spPr/>
    </dgm:pt>
    <dgm:pt modelId="{99063BD0-7CB2-471D-B6EF-618769E97CEB}" type="pres">
      <dgm:prSet presAssocID="{6179CF55-2405-43EC-99DE-EBC7F84F0988}" presName="node" presStyleLbl="node1" presStyleIdx="3" presStyleCnt="7">
        <dgm:presLayoutVars>
          <dgm:bulletEnabled val="1"/>
        </dgm:presLayoutVars>
      </dgm:prSet>
      <dgm:spPr/>
    </dgm:pt>
    <dgm:pt modelId="{DEBCD76B-3F07-4F7D-8ED7-57D713F0CCC6}" type="pres">
      <dgm:prSet presAssocID="{7F498197-E7F7-4751-B161-E89FE523DF0D}" presName="sibTrans" presStyleCnt="0"/>
      <dgm:spPr/>
    </dgm:pt>
    <dgm:pt modelId="{109D32E5-41C1-4D15-B371-4B22798098A9}" type="pres">
      <dgm:prSet presAssocID="{0EEB64A0-6116-4D53-BCA2-105434717394}" presName="node" presStyleLbl="node1" presStyleIdx="4" presStyleCnt="7">
        <dgm:presLayoutVars>
          <dgm:bulletEnabled val="1"/>
        </dgm:presLayoutVars>
      </dgm:prSet>
      <dgm:spPr/>
    </dgm:pt>
    <dgm:pt modelId="{D163ABEA-A1B0-479C-9875-E3316BB6FEA0}" type="pres">
      <dgm:prSet presAssocID="{22BBE24D-C677-41FE-B2FF-4D77BB13B616}" presName="sibTrans" presStyleCnt="0"/>
      <dgm:spPr/>
    </dgm:pt>
    <dgm:pt modelId="{48378653-2447-4529-8873-4D7B9103588C}" type="pres">
      <dgm:prSet presAssocID="{7826A051-CD7D-1945-8B8A-4D9489A1A91F}" presName="node" presStyleLbl="node1" presStyleIdx="5" presStyleCnt="7">
        <dgm:presLayoutVars>
          <dgm:bulletEnabled val="1"/>
        </dgm:presLayoutVars>
      </dgm:prSet>
      <dgm:spPr/>
    </dgm:pt>
    <dgm:pt modelId="{4975E985-DA71-49D2-B64B-A1BB87B40349}" type="pres">
      <dgm:prSet presAssocID="{6FCAD7EC-D045-014E-8051-C894051E152F}" presName="sibTrans" presStyleCnt="0"/>
      <dgm:spPr/>
    </dgm:pt>
    <dgm:pt modelId="{B3E2FA94-93EF-4CFE-A467-B880468DB04E}" type="pres">
      <dgm:prSet presAssocID="{A3D1838E-50F5-7242-A2E5-4422F71FC85F}" presName="node" presStyleLbl="node1" presStyleIdx="6" presStyleCnt="7">
        <dgm:presLayoutVars>
          <dgm:bulletEnabled val="1"/>
        </dgm:presLayoutVars>
      </dgm:prSet>
      <dgm:spPr/>
    </dgm:pt>
  </dgm:ptLst>
  <dgm:cxnLst>
    <dgm:cxn modelId="{15265406-1242-4536-A59B-62F46A45B116}" type="presOf" srcId="{A3D1838E-50F5-7242-A2E5-4422F71FC85F}" destId="{B3E2FA94-93EF-4CFE-A467-B880468DB04E}" srcOrd="0" destOrd="0" presId="urn:microsoft.com/office/officeart/2005/8/layout/default"/>
    <dgm:cxn modelId="{A7866F29-E408-448C-BBC0-242D1D11C51B}" type="presOf" srcId="{A510152B-6809-4D95-A38A-7ADE38BDA9ED}" destId="{92745DF2-874A-4685-8D8F-7D0A9BA8F9B8}" srcOrd="0" destOrd="0" presId="urn:microsoft.com/office/officeart/2005/8/layout/default"/>
    <dgm:cxn modelId="{E28FA22E-3BB8-4886-A8D7-B7F616059BD6}" srcId="{90315859-A788-AC4E-872D-A6077B69BFB2}" destId="{6179CF55-2405-43EC-99DE-EBC7F84F0988}" srcOrd="3" destOrd="0" parTransId="{864A9AB5-9002-4132-B31A-1445FA07F981}" sibTransId="{7F498197-E7F7-4751-B161-E89FE523DF0D}"/>
    <dgm:cxn modelId="{1C47AA5D-518D-4989-B531-13E239E8145D}" type="presOf" srcId="{0EEB64A0-6116-4D53-BCA2-105434717394}" destId="{109D32E5-41C1-4D15-B371-4B22798098A9}" srcOrd="0" destOrd="0" presId="urn:microsoft.com/office/officeart/2005/8/layout/default"/>
    <dgm:cxn modelId="{9B132045-6164-40DF-A107-91BE5661D57F}" srcId="{90315859-A788-AC4E-872D-A6077B69BFB2}" destId="{A510152B-6809-4D95-A38A-7ADE38BDA9ED}" srcOrd="2" destOrd="0" parTransId="{424E1FD3-7036-4870-8DB1-BB23359BB2F6}" sibTransId="{5EA7DC44-3653-4FBE-ACE0-DD90ED6303F7}"/>
    <dgm:cxn modelId="{9F7EE480-244C-DE40-BF2B-F84157D04AB2}" srcId="{90315859-A788-AC4E-872D-A6077B69BFB2}" destId="{CBA2A7C7-9004-9D46-B500-D449F1DC2472}" srcOrd="1" destOrd="0" parTransId="{ADC40761-D25B-E04E-B9C6-490D928B72B1}" sibTransId="{50246578-521A-834E-9712-00B8E836695B}"/>
    <dgm:cxn modelId="{6A70B381-CD13-4F6D-B4BD-491A3FEC4F9A}" type="presOf" srcId="{6179CF55-2405-43EC-99DE-EBC7F84F0988}" destId="{99063BD0-7CB2-471D-B6EF-618769E97CEB}" srcOrd="0" destOrd="0" presId="urn:microsoft.com/office/officeart/2005/8/layout/default"/>
    <dgm:cxn modelId="{9EE93CA6-8FFD-8D44-B54C-35C3C8451B9A}" srcId="{90315859-A788-AC4E-872D-A6077B69BFB2}" destId="{8BD2E6C9-73CC-E44F-8BDE-54CA29684028}" srcOrd="0" destOrd="0" parTransId="{B1F373AB-207C-0E41-A0D0-109430648517}" sibTransId="{776D9F6E-09E8-FE4E-8A08-B38F67CE3587}"/>
    <dgm:cxn modelId="{1CC5F4BF-AE6D-46ED-BD30-3DEE70E99D36}" type="presOf" srcId="{8BD2E6C9-73CC-E44F-8BDE-54CA29684028}" destId="{2E039E5D-882B-4D11-BE94-DB9486E3BA50}" srcOrd="0" destOrd="0" presId="urn:microsoft.com/office/officeart/2005/8/layout/default"/>
    <dgm:cxn modelId="{761542CD-2048-4C45-B389-3F608A9239AA}" srcId="{90315859-A788-AC4E-872D-A6077B69BFB2}" destId="{A3D1838E-50F5-7242-A2E5-4422F71FC85F}" srcOrd="6" destOrd="0" parTransId="{724EA598-A0E9-E844-A54B-B2E803250430}" sibTransId="{E4BCF779-F8D3-3B4C-BCDC-CCCB79308F30}"/>
    <dgm:cxn modelId="{211F8FE7-3C78-4F38-9852-F7656B61AEEE}" type="presOf" srcId="{90315859-A788-AC4E-872D-A6077B69BFB2}" destId="{BA3D584E-76D5-4694-B549-95F8096EDDAB}" srcOrd="0" destOrd="0" presId="urn:microsoft.com/office/officeart/2005/8/layout/default"/>
    <dgm:cxn modelId="{48033BE9-58B5-8346-9F35-1633B27C8048}" srcId="{90315859-A788-AC4E-872D-A6077B69BFB2}" destId="{7826A051-CD7D-1945-8B8A-4D9489A1A91F}" srcOrd="5" destOrd="0" parTransId="{22FA6DCA-4294-D54F-959E-6FC0CB6B71BA}" sibTransId="{6FCAD7EC-D045-014E-8051-C894051E152F}"/>
    <dgm:cxn modelId="{364D05F6-26EC-45CE-84CD-2F014EC57514}" srcId="{90315859-A788-AC4E-872D-A6077B69BFB2}" destId="{0EEB64A0-6116-4D53-BCA2-105434717394}" srcOrd="4" destOrd="0" parTransId="{2329FB12-1896-4549-8779-A27EEE779A75}" sibTransId="{22BBE24D-C677-41FE-B2FF-4D77BB13B616}"/>
    <dgm:cxn modelId="{441381F8-13D0-48E5-96BF-62E2C80A15C7}" type="presOf" srcId="{7826A051-CD7D-1945-8B8A-4D9489A1A91F}" destId="{48378653-2447-4529-8873-4D7B9103588C}" srcOrd="0" destOrd="0" presId="urn:microsoft.com/office/officeart/2005/8/layout/default"/>
    <dgm:cxn modelId="{563BF6FE-9B7A-411B-A359-C8A7DFD49EFE}" type="presOf" srcId="{CBA2A7C7-9004-9D46-B500-D449F1DC2472}" destId="{4C4E90D8-4ED0-4D6D-8DE9-6735EF524E44}" srcOrd="0" destOrd="0" presId="urn:microsoft.com/office/officeart/2005/8/layout/default"/>
    <dgm:cxn modelId="{7C00942F-E88B-4148-80BF-7586782C21B7}" type="presParOf" srcId="{BA3D584E-76D5-4694-B549-95F8096EDDAB}" destId="{2E039E5D-882B-4D11-BE94-DB9486E3BA50}" srcOrd="0" destOrd="0" presId="urn:microsoft.com/office/officeart/2005/8/layout/default"/>
    <dgm:cxn modelId="{BFF42AAB-E96C-475A-8906-6B73C8CBAC8B}" type="presParOf" srcId="{BA3D584E-76D5-4694-B549-95F8096EDDAB}" destId="{43F07FEC-36A4-4B09-92D5-4796D9DC6768}" srcOrd="1" destOrd="0" presId="urn:microsoft.com/office/officeart/2005/8/layout/default"/>
    <dgm:cxn modelId="{7881006C-DEB6-4FF2-B8BB-BEB0828E061B}" type="presParOf" srcId="{BA3D584E-76D5-4694-B549-95F8096EDDAB}" destId="{4C4E90D8-4ED0-4D6D-8DE9-6735EF524E44}" srcOrd="2" destOrd="0" presId="urn:microsoft.com/office/officeart/2005/8/layout/default"/>
    <dgm:cxn modelId="{8A4D7DFE-86DA-403F-ACCF-D61BA4BD6284}" type="presParOf" srcId="{BA3D584E-76D5-4694-B549-95F8096EDDAB}" destId="{F066E68C-E8F1-4254-83C7-617FCD6BC29A}" srcOrd="3" destOrd="0" presId="urn:microsoft.com/office/officeart/2005/8/layout/default"/>
    <dgm:cxn modelId="{03E10D6A-B763-4514-8B8A-22B2EF50A83B}" type="presParOf" srcId="{BA3D584E-76D5-4694-B549-95F8096EDDAB}" destId="{92745DF2-874A-4685-8D8F-7D0A9BA8F9B8}" srcOrd="4" destOrd="0" presId="urn:microsoft.com/office/officeart/2005/8/layout/default"/>
    <dgm:cxn modelId="{A63E131A-DFEB-4FC9-8B4A-1E89CD7734F4}" type="presParOf" srcId="{BA3D584E-76D5-4694-B549-95F8096EDDAB}" destId="{3C6CAAA7-7600-4B40-B03B-5BC534805842}" srcOrd="5" destOrd="0" presId="urn:microsoft.com/office/officeart/2005/8/layout/default"/>
    <dgm:cxn modelId="{342D270B-9C6F-4724-A061-B4E8295E02CE}" type="presParOf" srcId="{BA3D584E-76D5-4694-B549-95F8096EDDAB}" destId="{99063BD0-7CB2-471D-B6EF-618769E97CEB}" srcOrd="6" destOrd="0" presId="urn:microsoft.com/office/officeart/2005/8/layout/default"/>
    <dgm:cxn modelId="{3E792437-E19C-4C1C-A3E6-66E0426F0373}" type="presParOf" srcId="{BA3D584E-76D5-4694-B549-95F8096EDDAB}" destId="{DEBCD76B-3F07-4F7D-8ED7-57D713F0CCC6}" srcOrd="7" destOrd="0" presId="urn:microsoft.com/office/officeart/2005/8/layout/default"/>
    <dgm:cxn modelId="{4C319E0C-9F1C-46E2-B2B3-FE48344E53DE}" type="presParOf" srcId="{BA3D584E-76D5-4694-B549-95F8096EDDAB}" destId="{109D32E5-41C1-4D15-B371-4B22798098A9}" srcOrd="8" destOrd="0" presId="urn:microsoft.com/office/officeart/2005/8/layout/default"/>
    <dgm:cxn modelId="{51F727EE-656C-48B8-BD38-B8534CBA7C7D}" type="presParOf" srcId="{BA3D584E-76D5-4694-B549-95F8096EDDAB}" destId="{D163ABEA-A1B0-479C-9875-E3316BB6FEA0}" srcOrd="9" destOrd="0" presId="urn:microsoft.com/office/officeart/2005/8/layout/default"/>
    <dgm:cxn modelId="{98540A48-9F0C-41F8-A972-B18CAB6AF3BA}" type="presParOf" srcId="{BA3D584E-76D5-4694-B549-95F8096EDDAB}" destId="{48378653-2447-4529-8873-4D7B9103588C}" srcOrd="10" destOrd="0" presId="urn:microsoft.com/office/officeart/2005/8/layout/default"/>
    <dgm:cxn modelId="{934449D3-7A38-4D4D-815E-9B62E1889E9E}" type="presParOf" srcId="{BA3D584E-76D5-4694-B549-95F8096EDDAB}" destId="{4975E985-DA71-49D2-B64B-A1BB87B40349}" srcOrd="11" destOrd="0" presId="urn:microsoft.com/office/officeart/2005/8/layout/default"/>
    <dgm:cxn modelId="{7C7685BA-215C-4AAA-A1C5-CD52999CFC8B}" type="presParOf" srcId="{BA3D584E-76D5-4694-B549-95F8096EDDAB}" destId="{B3E2FA94-93EF-4CFE-A467-B880468DB04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39E5D-882B-4D11-BE94-DB9486E3BA50}">
      <dsp:nvSpPr>
        <dsp:cNvPr id="0" name=""/>
        <dsp:cNvSpPr/>
      </dsp:nvSpPr>
      <dsp:spPr>
        <a:xfrm>
          <a:off x="0" y="69910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Rejecting</a:t>
          </a:r>
        </a:p>
      </dsp:txBody>
      <dsp:txXfrm>
        <a:off x="0" y="69910"/>
        <a:ext cx="2262187" cy="1357312"/>
      </dsp:txXfrm>
    </dsp:sp>
    <dsp:sp modelId="{4C4E90D8-4ED0-4D6D-8DE9-6735EF524E44}">
      <dsp:nvSpPr>
        <dsp:cNvPr id="0" name=""/>
        <dsp:cNvSpPr/>
      </dsp:nvSpPr>
      <dsp:spPr>
        <a:xfrm>
          <a:off x="2488405" y="69910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Degrading</a:t>
          </a:r>
        </a:p>
      </dsp:txBody>
      <dsp:txXfrm>
        <a:off x="2488405" y="69910"/>
        <a:ext cx="2262187" cy="1357312"/>
      </dsp:txXfrm>
    </dsp:sp>
    <dsp:sp modelId="{92745DF2-874A-4685-8D8F-7D0A9BA8F9B8}">
      <dsp:nvSpPr>
        <dsp:cNvPr id="0" name=""/>
        <dsp:cNvSpPr/>
      </dsp:nvSpPr>
      <dsp:spPr>
        <a:xfrm>
          <a:off x="4976811" y="69910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Ignoring</a:t>
          </a:r>
        </a:p>
      </dsp:txBody>
      <dsp:txXfrm>
        <a:off x="4976811" y="69910"/>
        <a:ext cx="2262187" cy="1357312"/>
      </dsp:txXfrm>
    </dsp:sp>
    <dsp:sp modelId="{99063BD0-7CB2-471D-B6EF-618769E97CEB}">
      <dsp:nvSpPr>
        <dsp:cNvPr id="0" name=""/>
        <dsp:cNvSpPr/>
      </dsp:nvSpPr>
      <dsp:spPr>
        <a:xfrm>
          <a:off x="0" y="1653441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Isolating</a:t>
          </a:r>
        </a:p>
      </dsp:txBody>
      <dsp:txXfrm>
        <a:off x="0" y="1653441"/>
        <a:ext cx="2262187" cy="1357312"/>
      </dsp:txXfrm>
    </dsp:sp>
    <dsp:sp modelId="{109D32E5-41C1-4D15-B371-4B22798098A9}">
      <dsp:nvSpPr>
        <dsp:cNvPr id="0" name=""/>
        <dsp:cNvSpPr/>
      </dsp:nvSpPr>
      <dsp:spPr>
        <a:xfrm>
          <a:off x="2488405" y="1653441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Terrorizing</a:t>
          </a:r>
        </a:p>
      </dsp:txBody>
      <dsp:txXfrm>
        <a:off x="2488405" y="1653441"/>
        <a:ext cx="2262187" cy="1357312"/>
      </dsp:txXfrm>
    </dsp:sp>
    <dsp:sp modelId="{48378653-2447-4529-8873-4D7B9103588C}">
      <dsp:nvSpPr>
        <dsp:cNvPr id="0" name=""/>
        <dsp:cNvSpPr/>
      </dsp:nvSpPr>
      <dsp:spPr>
        <a:xfrm>
          <a:off x="4976811" y="1653441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Corrupting</a:t>
          </a:r>
        </a:p>
      </dsp:txBody>
      <dsp:txXfrm>
        <a:off x="4976811" y="1653441"/>
        <a:ext cx="2262187" cy="1357312"/>
      </dsp:txXfrm>
    </dsp:sp>
    <dsp:sp modelId="{B3E2FA94-93EF-4CFE-A467-B880468DB04E}">
      <dsp:nvSpPr>
        <dsp:cNvPr id="0" name=""/>
        <dsp:cNvSpPr/>
      </dsp:nvSpPr>
      <dsp:spPr>
        <a:xfrm>
          <a:off x="2488405" y="3236972"/>
          <a:ext cx="2262187" cy="1357312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Exploiting</a:t>
          </a:r>
        </a:p>
      </dsp:txBody>
      <dsp:txXfrm>
        <a:off x="2488405" y="3236972"/>
        <a:ext cx="2262187" cy="135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586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5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4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93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043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 eaLnBrk="1" hangingPunct="1"/>
            <a:r>
              <a:rPr lang="en-CA" i="1" baseline="30000" dirty="0"/>
              <a:t> </a:t>
            </a:r>
            <a:r>
              <a:rPr lang="en-US" baseline="30000" dirty="0"/>
              <a:t>Canadian Red Cross. (2003). </a:t>
            </a:r>
            <a:r>
              <a:rPr lang="en-US" i="1" baseline="30000" dirty="0"/>
              <a:t>Hearing the hurt, changing the future—Preventing child/youth maltreatment.</a:t>
            </a:r>
            <a:endParaRPr lang="en-CA" baseline="30000" dirty="0"/>
          </a:p>
          <a:p>
            <a:pPr defTabSz="930275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BA8398-D23C-3B4C-A42A-4CDD3EBD1108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CC37F-030C-624B-BD5F-ED6E57D515D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3/23/2020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7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EC0B6-BE3E-A646-9DC7-F0439644331E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4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8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 on Burgund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32" y="457200"/>
            <a:ext cx="7902567" cy="5143499"/>
          </a:xfrm>
        </p:spPr>
        <p:txBody>
          <a:bodyPr lIns="118872" tIns="0" bIns="0" anchor="ctr"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BDDE6"/>
                </a:solidFill>
              </a:defRPr>
            </a:lvl1pPr>
          </a:lstStyle>
          <a:p>
            <a:pPr>
              <a:defRPr/>
            </a:pPr>
            <a:r>
              <a:rPr lang="en-US" dirty="0"/>
              <a:t>September 2011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BDDE6"/>
                </a:solidFill>
              </a:defRPr>
            </a:lvl1pPr>
          </a:lstStyle>
          <a:p>
            <a:pPr>
              <a:defRPr/>
            </a:pPr>
            <a:r>
              <a:rPr lang="en-CA" dirty="0"/>
              <a:t>International Operations - RespectED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BDDE6"/>
                </a:solidFill>
              </a:defRPr>
            </a:lvl1pPr>
          </a:lstStyle>
          <a:p>
            <a:fld id="{09E644C9-D21A-4840-B6A8-2B5595A806B3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25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  <p:sldLayoutId id="2147494061" r:id="rId5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9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Child abuse</a:t>
            </a:r>
          </a:p>
          <a:p>
            <a:pPr lvl="0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8428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77121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9694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77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9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Emotional abuse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“Emotional abuse” is a pattern of behaviour by an adult that can damage the self-esteem of a child or youth. It can take the form of constantly criticizing, insulting, ridiculing, ignoring, threatening, or withholding love and support. </a:t>
            </a:r>
          </a:p>
        </p:txBody>
      </p:sp>
    </p:spTree>
    <p:extLst>
      <p:ext uri="{BB962C8B-B14F-4D97-AF65-F5344CB8AC3E}">
        <p14:creationId xmlns:p14="http://schemas.microsoft.com/office/powerpoint/2010/main" val="39544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Physical abuse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“Physical abuse” happens when an adult injures, or threatens to injure, a child or youth. It can take the form of hitting, beating, burning, or shaking.</a:t>
            </a:r>
          </a:p>
        </p:txBody>
      </p:sp>
    </p:spTree>
    <p:extLst>
      <p:ext uri="{BB962C8B-B14F-4D97-AF65-F5344CB8AC3E}">
        <p14:creationId xmlns:p14="http://schemas.microsoft.com/office/powerpoint/2010/main" val="32141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hair, indoor, echinoderm&#10;&#10;Description generated with very high confidence">
            <a:extLst>
              <a:ext uri="{FF2B5EF4-FFF2-40B4-BE49-F238E27FC236}">
                <a16:creationId xmlns:a16="http://schemas.microsoft.com/office/drawing/2014/main" id="{BA195FA5-3631-45E6-ACC9-597DE3DCC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l="293" r="1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20713" y="508000"/>
            <a:ext cx="79025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008" tIns="18288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-100" normalizeH="0" baseline="0" noProof="0" dirty="0">
                <a:ln>
                  <a:noFill/>
                </a:ln>
                <a:solidFill>
                  <a:srgbClr val="822433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Neglect</a:t>
            </a:r>
            <a:endParaRPr kumimoji="0" lang="en-CA" sz="3600" b="0" i="0" u="none" strike="noStrike" kern="1200" cap="all" spc="-5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80261" name="Text Placeholder 2"/>
          <p:cNvSpPr txBox="1">
            <a:spLocks/>
          </p:cNvSpPr>
          <p:nvPr/>
        </p:nvSpPr>
        <p:spPr bwMode="auto">
          <a:xfrm>
            <a:off x="857250" y="2457450"/>
            <a:ext cx="7429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 marL="31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E0000"/>
              </a:buClr>
              <a:buSzPct val="85000"/>
              <a:buFontTx/>
              <a:buNone/>
              <a:tabLst/>
              <a:defRPr/>
            </a:pPr>
            <a:r>
              <a:rPr kumimoji="0" lang="en-C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“Neglect” is when a parent or caregiver does not meet the basic needs of a child or youth, including medical care, education, food, shelter, or other basic needs to ensure a child’s or youth’s healthy development.</a:t>
            </a:r>
          </a:p>
          <a:p>
            <a:pPr marL="3175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E0000"/>
              </a:buClr>
              <a:buSzPct val="85000"/>
              <a:buFont typeface="Wingdings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BDE00C7-57C8-4232-9DEE-72DD28530A8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 / 5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6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28600"/>
            <a:ext cx="7902575" cy="1419225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600" cap="all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SEVEN Types of </a:t>
            </a:r>
            <a:br>
              <a:rPr lang="en-US" altLang="en-US" sz="3600" cap="all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en-US" sz="3600" cap="all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Emotional Abuse: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96E93B-BD7F-674B-BE5F-6A150FA24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769338"/>
              </p:ext>
            </p:extLst>
          </p:nvPr>
        </p:nvGraphicFramePr>
        <p:xfrm>
          <a:off x="914400" y="1600200"/>
          <a:ext cx="7238999" cy="466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8">
            <a:extLst>
              <a:ext uri="{FF2B5EF4-FFF2-40B4-BE49-F238E27FC236}">
                <a16:creationId xmlns:a16="http://schemas.microsoft.com/office/drawing/2014/main" id="{77983719-FEE6-43F5-9CED-1FD157F7661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 / 5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1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693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94075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0053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645001-B195-4F8F-B9B4-10BA23A0FD04}"/>
</file>

<file path=customXml/itemProps2.xml><?xml version="1.0" encoding="utf-8"?>
<ds:datastoreItem xmlns:ds="http://schemas.openxmlformats.org/officeDocument/2006/customXml" ds:itemID="{08689400-99D5-4074-B840-22E70A8DBC43}"/>
</file>

<file path=customXml/itemProps3.xml><?xml version="1.0" encoding="utf-8"?>
<ds:datastoreItem xmlns:ds="http://schemas.openxmlformats.org/officeDocument/2006/customXml" ds:itemID="{D8112188-942D-4F06-B463-76743F5505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79550</TotalTime>
  <Words>909</Words>
  <Application>Microsoft Office PowerPoint</Application>
  <PresentationFormat>On-screen Show (4:3)</PresentationFormat>
  <Paragraphs>127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